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269" r:id="rId2"/>
    <p:sldId id="270" r:id="rId3"/>
    <p:sldId id="272" r:id="rId4"/>
    <p:sldId id="273" r:id="rId5"/>
    <p:sldId id="281" r:id="rId6"/>
    <p:sldId id="268" r:id="rId7"/>
    <p:sldId id="305" r:id="rId8"/>
    <p:sldId id="301" r:id="rId9"/>
    <p:sldId id="302" r:id="rId10"/>
    <p:sldId id="303" r:id="rId11"/>
    <p:sldId id="304" r:id="rId12"/>
    <p:sldId id="259" r:id="rId13"/>
    <p:sldId id="294" r:id="rId14"/>
    <p:sldId id="295" r:id="rId15"/>
    <p:sldId id="296" r:id="rId16"/>
    <p:sldId id="297" r:id="rId17"/>
    <p:sldId id="271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77B"/>
    <a:srgbClr val="97D700"/>
    <a:srgbClr val="85B09A"/>
    <a:srgbClr val="1A3464"/>
    <a:srgbClr val="A5B11F"/>
    <a:srgbClr val="757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2B740-27EA-914E-95A7-7C1F7C8C9289}" v="125" dt="2025-01-17T21:25:27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5"/>
    <p:restoredTop sz="95982"/>
  </p:normalViewPr>
  <p:slideViewPr>
    <p:cSldViewPr snapToGrid="0" snapToObjects="1">
      <p:cViewPr varScale="1">
        <p:scale>
          <a:sx n="147" d="100"/>
          <a:sy n="147" d="100"/>
        </p:scale>
        <p:origin x="36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5128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8B917-CE16-A64B-A70B-F2C77264C8C7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56C96-4527-264D-8CA6-E69DDD779F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0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56C96-4527-264D-8CA6-E69DDD779F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56C96-4527-264D-8CA6-E69DDD779F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6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286720-DD4B-B443-9EE8-4CE19C1210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A77C316-AA78-C749-A433-86243E2CD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798" y="4120625"/>
            <a:ext cx="11582399" cy="657937"/>
          </a:xfrm>
        </p:spPr>
        <p:txBody>
          <a:bodyPr anchor="t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Cover Title Slide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82FFBF6-5DDB-D645-8BAD-72954729F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5600" y="4749987"/>
            <a:ext cx="6360794" cy="35995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97D7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58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C24D68-5CF0-0E4D-9F7A-AABA8E62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286F2-DF22-8749-B5CF-2DC5520B1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11582400" cy="4194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DDC56F2-89CE-B84D-8FFD-F70157E03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8393"/>
            <a:ext cx="7311342" cy="1063207"/>
          </a:xfrm>
        </p:spPr>
        <p:txBody>
          <a:bodyPr/>
          <a:lstStyle/>
          <a:p>
            <a:r>
              <a:rPr lang="en-US" dirty="0"/>
              <a:t>Title and Content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582B1B5-45CF-7D4F-A050-7FFBF5D2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677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DD1FFCC9-65BD-D2AD-5D65-6D99414C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  <a:prstGeom prst="rect">
            <a:avLst/>
          </a:prstGeom>
        </p:spPr>
        <p:txBody>
          <a:bodyPr/>
          <a:lstStyle/>
          <a:p>
            <a:fld id="{C4221E95-7AB0-1F42-8A13-8B18E504FA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3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C24D68-5CF0-0E4D-9F7A-AABA8E62A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286F2-DF22-8749-B5CF-2DC5520B1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11582400" cy="4194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DDC56F2-89CE-B84D-8FFD-F70157E03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8393"/>
            <a:ext cx="7311342" cy="1063207"/>
          </a:xfrm>
        </p:spPr>
        <p:txBody>
          <a:bodyPr/>
          <a:lstStyle/>
          <a:p>
            <a:r>
              <a:rPr lang="en-US" dirty="0"/>
              <a:t>Title and Content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582B1B5-45CF-7D4F-A050-7FFBF5D2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677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CEE7F5E-6A3B-9158-7B0D-3601A267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  <a:prstGeom prst="rect">
            <a:avLst/>
          </a:prstGeom>
        </p:spPr>
        <p:txBody>
          <a:bodyPr/>
          <a:lstStyle/>
          <a:p>
            <a:fld id="{C4221E95-7AB0-1F42-8A13-8B18E504FA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5AB6-62F2-D740-BE13-C0ADB84300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8393"/>
            <a:ext cx="7311342" cy="1063207"/>
          </a:xfrm>
        </p:spPr>
        <p:txBody>
          <a:bodyPr/>
          <a:lstStyle/>
          <a:p>
            <a:r>
              <a:rPr lang="en-US" dirty="0"/>
              <a:t>Two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31406-4E80-2C49-BC9D-4B880042F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623" y="1825625"/>
            <a:ext cx="5486400" cy="4194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1EACA-04B3-3840-8F99-6C691EFEF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5977" y="1825625"/>
            <a:ext cx="5486400" cy="4194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FA769-5BC4-7145-92C3-BB043578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623" y="6196584"/>
            <a:ext cx="2743200" cy="356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7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E99C396-E4BC-59C2-48CF-3C2880318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  <a:prstGeom prst="rect">
            <a:avLst/>
          </a:prstGeom>
        </p:spPr>
        <p:txBody>
          <a:bodyPr/>
          <a:lstStyle/>
          <a:p>
            <a:fld id="{C4221E95-7AB0-1F42-8A13-8B18E504F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2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D793-2F3C-B849-9EE3-8757D1C6B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65126"/>
            <a:ext cx="11582400" cy="1011238"/>
          </a:xfrm>
        </p:spPr>
        <p:txBody>
          <a:bodyPr/>
          <a:lstStyle/>
          <a:p>
            <a:r>
              <a:rPr lang="en-US" dirty="0"/>
              <a:t>Comparison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3E834-5D6F-C14C-9C83-252266EDD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828800"/>
            <a:ext cx="5692775" cy="4994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D9A96-4F1F-4940-85F8-9B9499D1F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2505075"/>
            <a:ext cx="5692775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24209-B596-0242-BB85-8C2947A3D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799"/>
            <a:ext cx="5715000" cy="498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6C8C2-121B-5E4F-B12C-FFAF43F64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15000" cy="3514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434E0-5418-E445-966C-3577A1D6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196584"/>
            <a:ext cx="2743200" cy="356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7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2B76A26-5D19-E26D-43DD-3419C8C2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  <a:prstGeom prst="rect">
            <a:avLst/>
          </a:prstGeom>
        </p:spPr>
        <p:txBody>
          <a:bodyPr/>
          <a:lstStyle/>
          <a:p>
            <a:fld id="{C4221E95-7AB0-1F42-8A13-8B18E504F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08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5D6A-E5A9-5F49-B04C-812B06337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with Caption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DCFDC-496A-9247-9BD9-55F1074AB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8431D-19F1-1648-8A93-0CFFB0F6F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77BBF-A253-5C44-A3BD-9C28E5A9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88" y="6196584"/>
            <a:ext cx="2743200" cy="356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7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C1AEB63-AA2D-FB20-26E3-40EB2C8F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  <a:prstGeom prst="rect">
            <a:avLst/>
          </a:prstGeom>
        </p:spPr>
        <p:txBody>
          <a:bodyPr/>
          <a:lstStyle/>
          <a:p>
            <a:fld id="{C4221E95-7AB0-1F42-8A13-8B18E504F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7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AB78-8789-BF4D-8E93-EFEB0F299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D84AF-66FC-0B4D-8C8F-43FFE8FEC02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photo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02E0D-6AB0-1E48-AA7E-C49594C1D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5E477-F6FE-8241-8B6A-1B9F96BB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88" y="6196584"/>
            <a:ext cx="2743200" cy="356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7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12604D7-D09D-B215-79ED-0AB2C327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  <a:prstGeom prst="rect">
            <a:avLst/>
          </a:prstGeom>
        </p:spPr>
        <p:txBody>
          <a:bodyPr/>
          <a:lstStyle/>
          <a:p>
            <a:fld id="{C4221E95-7AB0-1F42-8A13-8B18E504F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19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FFEA79-01AD-2248-8B1A-6E6E42A88F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2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FFEA79-01AD-2248-8B1A-6E6E42A88F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5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E0237-4F53-174B-B35F-DC737EECA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A77C316-AA78-C749-A433-86243E2CD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122" y="2723007"/>
            <a:ext cx="7335075" cy="705993"/>
          </a:xfrm>
        </p:spPr>
        <p:txBody>
          <a:bodyPr anchor="t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Cover Title Slide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82FFBF6-5DDB-D645-8BAD-72954729F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9262" y="3676089"/>
            <a:ext cx="6360794" cy="35995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97D7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61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CUSTOM AD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1CEAFA-F0A5-3F30-8DEA-A354E693C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A77C316-AA78-C749-A433-86243E2CD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1" y="2651926"/>
            <a:ext cx="603781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Section Title Slide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F22E323-7AF7-034D-A3AE-385293A74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5474502"/>
            <a:ext cx="7559040" cy="359958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97D7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8CB50C3-9445-EF09-264A-849E470E3E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60710" y="181227"/>
            <a:ext cx="8633557" cy="6490671"/>
          </a:xfrm>
          <a:custGeom>
            <a:avLst/>
            <a:gdLst>
              <a:gd name="connsiteX0" fmla="*/ 0 w 8890630"/>
              <a:gd name="connsiteY0" fmla="*/ 0 h 6619875"/>
              <a:gd name="connsiteX1" fmla="*/ 8238049 w 8890630"/>
              <a:gd name="connsiteY1" fmla="*/ 0 h 6619875"/>
              <a:gd name="connsiteX2" fmla="*/ 8890630 w 8890630"/>
              <a:gd name="connsiteY2" fmla="*/ 813099 h 6619875"/>
              <a:gd name="connsiteX3" fmla="*/ 8890630 w 8890630"/>
              <a:gd name="connsiteY3" fmla="*/ 6619875 h 6619875"/>
              <a:gd name="connsiteX4" fmla="*/ 5306055 w 8890630"/>
              <a:gd name="connsiteY4" fmla="*/ 6619875 h 6619875"/>
              <a:gd name="connsiteX0" fmla="*/ 0 w 8890630"/>
              <a:gd name="connsiteY0" fmla="*/ 0 h 6619875"/>
              <a:gd name="connsiteX1" fmla="*/ 8238049 w 8890630"/>
              <a:gd name="connsiteY1" fmla="*/ 0 h 6619875"/>
              <a:gd name="connsiteX2" fmla="*/ 8890630 w 8890630"/>
              <a:gd name="connsiteY2" fmla="*/ 412532 h 6619875"/>
              <a:gd name="connsiteX3" fmla="*/ 8890630 w 8890630"/>
              <a:gd name="connsiteY3" fmla="*/ 6619875 h 6619875"/>
              <a:gd name="connsiteX4" fmla="*/ 5306055 w 8890630"/>
              <a:gd name="connsiteY4" fmla="*/ 6619875 h 6619875"/>
              <a:gd name="connsiteX5" fmla="*/ 0 w 8890630"/>
              <a:gd name="connsiteY5" fmla="*/ 0 h 6619875"/>
              <a:gd name="connsiteX0" fmla="*/ 0 w 8890630"/>
              <a:gd name="connsiteY0" fmla="*/ 0 h 6619875"/>
              <a:gd name="connsiteX1" fmla="*/ 8465399 w 8890630"/>
              <a:gd name="connsiteY1" fmla="*/ 10826 h 6619875"/>
              <a:gd name="connsiteX2" fmla="*/ 8890630 w 8890630"/>
              <a:gd name="connsiteY2" fmla="*/ 412532 h 6619875"/>
              <a:gd name="connsiteX3" fmla="*/ 8890630 w 8890630"/>
              <a:gd name="connsiteY3" fmla="*/ 6619875 h 6619875"/>
              <a:gd name="connsiteX4" fmla="*/ 5306055 w 8890630"/>
              <a:gd name="connsiteY4" fmla="*/ 6619875 h 6619875"/>
              <a:gd name="connsiteX5" fmla="*/ 0 w 8890630"/>
              <a:gd name="connsiteY5" fmla="*/ 0 h 6619875"/>
              <a:gd name="connsiteX0" fmla="*/ 0 w 8890630"/>
              <a:gd name="connsiteY0" fmla="*/ 0 h 6619875"/>
              <a:gd name="connsiteX1" fmla="*/ 8465399 w 8890630"/>
              <a:gd name="connsiteY1" fmla="*/ 10826 h 6619875"/>
              <a:gd name="connsiteX2" fmla="*/ 8890630 w 8890630"/>
              <a:gd name="connsiteY2" fmla="*/ 412532 h 6619875"/>
              <a:gd name="connsiteX3" fmla="*/ 8890630 w 8890630"/>
              <a:gd name="connsiteY3" fmla="*/ 6619875 h 6619875"/>
              <a:gd name="connsiteX4" fmla="*/ 6281530 w 8890630"/>
              <a:gd name="connsiteY4" fmla="*/ 6194758 h 6619875"/>
              <a:gd name="connsiteX5" fmla="*/ 5306055 w 8890630"/>
              <a:gd name="connsiteY5" fmla="*/ 6619875 h 6619875"/>
              <a:gd name="connsiteX6" fmla="*/ 0 w 8890630"/>
              <a:gd name="connsiteY6" fmla="*/ 0 h 6619875"/>
              <a:gd name="connsiteX0" fmla="*/ 0 w 8890630"/>
              <a:gd name="connsiteY0" fmla="*/ 0 h 6692761"/>
              <a:gd name="connsiteX1" fmla="*/ 8465399 w 8890630"/>
              <a:gd name="connsiteY1" fmla="*/ 10826 h 6692761"/>
              <a:gd name="connsiteX2" fmla="*/ 8890630 w 8890630"/>
              <a:gd name="connsiteY2" fmla="*/ 412532 h 6692761"/>
              <a:gd name="connsiteX3" fmla="*/ 8890630 w 8890630"/>
              <a:gd name="connsiteY3" fmla="*/ 6619875 h 6692761"/>
              <a:gd name="connsiteX4" fmla="*/ 6281530 w 8890630"/>
              <a:gd name="connsiteY4" fmla="*/ 6194758 h 6692761"/>
              <a:gd name="connsiteX5" fmla="*/ 6324834 w 8890630"/>
              <a:gd name="connsiteY5" fmla="*/ 6692761 h 6692761"/>
              <a:gd name="connsiteX6" fmla="*/ 5306055 w 8890630"/>
              <a:gd name="connsiteY6" fmla="*/ 6619875 h 6692761"/>
              <a:gd name="connsiteX7" fmla="*/ 0 w 8890630"/>
              <a:gd name="connsiteY7" fmla="*/ 0 h 6692761"/>
              <a:gd name="connsiteX0" fmla="*/ 0 w 8890630"/>
              <a:gd name="connsiteY0" fmla="*/ 0 h 6695657"/>
              <a:gd name="connsiteX1" fmla="*/ 8465399 w 8890630"/>
              <a:gd name="connsiteY1" fmla="*/ 10826 h 6695657"/>
              <a:gd name="connsiteX2" fmla="*/ 8890630 w 8890630"/>
              <a:gd name="connsiteY2" fmla="*/ 412532 h 6695657"/>
              <a:gd name="connsiteX3" fmla="*/ 8890630 w 8890630"/>
              <a:gd name="connsiteY3" fmla="*/ 6619875 h 6695657"/>
              <a:gd name="connsiteX4" fmla="*/ 6281530 w 8890630"/>
              <a:gd name="connsiteY4" fmla="*/ 6194758 h 6695657"/>
              <a:gd name="connsiteX5" fmla="*/ 6324834 w 8890630"/>
              <a:gd name="connsiteY5" fmla="*/ 6692761 h 6695657"/>
              <a:gd name="connsiteX6" fmla="*/ 5360186 w 8890630"/>
              <a:gd name="connsiteY6" fmla="*/ 6695657 h 6695657"/>
              <a:gd name="connsiteX7" fmla="*/ 0 w 8890630"/>
              <a:gd name="connsiteY7" fmla="*/ 0 h 6695657"/>
              <a:gd name="connsiteX0" fmla="*/ 0 w 8890630"/>
              <a:gd name="connsiteY0" fmla="*/ 0 h 6695657"/>
              <a:gd name="connsiteX1" fmla="*/ 8465399 w 8890630"/>
              <a:gd name="connsiteY1" fmla="*/ 10826 h 6695657"/>
              <a:gd name="connsiteX2" fmla="*/ 8890630 w 8890630"/>
              <a:gd name="connsiteY2" fmla="*/ 412532 h 6695657"/>
              <a:gd name="connsiteX3" fmla="*/ 8890630 w 8890630"/>
              <a:gd name="connsiteY3" fmla="*/ 6619875 h 6695657"/>
              <a:gd name="connsiteX4" fmla="*/ 6673978 w 8890630"/>
              <a:gd name="connsiteY4" fmla="*/ 6491897 h 6695657"/>
              <a:gd name="connsiteX5" fmla="*/ 6324834 w 8890630"/>
              <a:gd name="connsiteY5" fmla="*/ 6692761 h 6695657"/>
              <a:gd name="connsiteX6" fmla="*/ 5360186 w 8890630"/>
              <a:gd name="connsiteY6" fmla="*/ 6695657 h 6695657"/>
              <a:gd name="connsiteX7" fmla="*/ 0 w 8890630"/>
              <a:gd name="connsiteY7" fmla="*/ 0 h 6695657"/>
              <a:gd name="connsiteX0" fmla="*/ 0 w 8890630"/>
              <a:gd name="connsiteY0" fmla="*/ 0 h 6695657"/>
              <a:gd name="connsiteX1" fmla="*/ 8465399 w 8890630"/>
              <a:gd name="connsiteY1" fmla="*/ 10826 h 6695657"/>
              <a:gd name="connsiteX2" fmla="*/ 8890630 w 8890630"/>
              <a:gd name="connsiteY2" fmla="*/ 412532 h 6695657"/>
              <a:gd name="connsiteX3" fmla="*/ 8868205 w 8890630"/>
              <a:gd name="connsiteY3" fmla="*/ 6289099 h 6695657"/>
              <a:gd name="connsiteX4" fmla="*/ 6673978 w 8890630"/>
              <a:gd name="connsiteY4" fmla="*/ 6491897 h 6695657"/>
              <a:gd name="connsiteX5" fmla="*/ 6324834 w 8890630"/>
              <a:gd name="connsiteY5" fmla="*/ 6692761 h 6695657"/>
              <a:gd name="connsiteX6" fmla="*/ 5360186 w 8890630"/>
              <a:gd name="connsiteY6" fmla="*/ 6695657 h 6695657"/>
              <a:gd name="connsiteX7" fmla="*/ 0 w 8890630"/>
              <a:gd name="connsiteY7" fmla="*/ 0 h 6695657"/>
              <a:gd name="connsiteX0" fmla="*/ 0 w 8896237"/>
              <a:gd name="connsiteY0" fmla="*/ 0 h 6695657"/>
              <a:gd name="connsiteX1" fmla="*/ 8465399 w 8896237"/>
              <a:gd name="connsiteY1" fmla="*/ 10826 h 6695657"/>
              <a:gd name="connsiteX2" fmla="*/ 8890630 w 8896237"/>
              <a:gd name="connsiteY2" fmla="*/ 412532 h 6695657"/>
              <a:gd name="connsiteX3" fmla="*/ 8896237 w 8896237"/>
              <a:gd name="connsiteY3" fmla="*/ 6496537 h 6695657"/>
              <a:gd name="connsiteX4" fmla="*/ 6673978 w 8896237"/>
              <a:gd name="connsiteY4" fmla="*/ 6491897 h 6695657"/>
              <a:gd name="connsiteX5" fmla="*/ 6324834 w 8896237"/>
              <a:gd name="connsiteY5" fmla="*/ 6692761 h 6695657"/>
              <a:gd name="connsiteX6" fmla="*/ 5360186 w 8896237"/>
              <a:gd name="connsiteY6" fmla="*/ 6695657 h 6695657"/>
              <a:gd name="connsiteX7" fmla="*/ 0 w 8896237"/>
              <a:gd name="connsiteY7" fmla="*/ 0 h 6695657"/>
              <a:gd name="connsiteX0" fmla="*/ 0 w 8896237"/>
              <a:gd name="connsiteY0" fmla="*/ 0 h 6695657"/>
              <a:gd name="connsiteX1" fmla="*/ 8465399 w 8896237"/>
              <a:gd name="connsiteY1" fmla="*/ 10826 h 6695657"/>
              <a:gd name="connsiteX2" fmla="*/ 8890630 w 8896237"/>
              <a:gd name="connsiteY2" fmla="*/ 412532 h 6695657"/>
              <a:gd name="connsiteX3" fmla="*/ 8896237 w 8896237"/>
              <a:gd name="connsiteY3" fmla="*/ 6496537 h 6695657"/>
              <a:gd name="connsiteX4" fmla="*/ 6673978 w 8896237"/>
              <a:gd name="connsiteY4" fmla="*/ 6491897 h 6695657"/>
              <a:gd name="connsiteX5" fmla="*/ 6324834 w 8896237"/>
              <a:gd name="connsiteY5" fmla="*/ 6692761 h 6695657"/>
              <a:gd name="connsiteX6" fmla="*/ 5360186 w 8896237"/>
              <a:gd name="connsiteY6" fmla="*/ 6695657 h 6695657"/>
              <a:gd name="connsiteX7" fmla="*/ 0 w 8896237"/>
              <a:gd name="connsiteY7" fmla="*/ 0 h 6695657"/>
              <a:gd name="connsiteX0" fmla="*/ 0 w 8896237"/>
              <a:gd name="connsiteY0" fmla="*/ 0 h 6695657"/>
              <a:gd name="connsiteX1" fmla="*/ 8465399 w 8896237"/>
              <a:gd name="connsiteY1" fmla="*/ 10826 h 6695657"/>
              <a:gd name="connsiteX2" fmla="*/ 8890630 w 8896237"/>
              <a:gd name="connsiteY2" fmla="*/ 412532 h 6695657"/>
              <a:gd name="connsiteX3" fmla="*/ 8896237 w 8896237"/>
              <a:gd name="connsiteY3" fmla="*/ 6496537 h 6695657"/>
              <a:gd name="connsiteX4" fmla="*/ 6673978 w 8896237"/>
              <a:gd name="connsiteY4" fmla="*/ 6491897 h 6695657"/>
              <a:gd name="connsiteX5" fmla="*/ 6324834 w 8896237"/>
              <a:gd name="connsiteY5" fmla="*/ 6692761 h 6695657"/>
              <a:gd name="connsiteX6" fmla="*/ 5360186 w 8896237"/>
              <a:gd name="connsiteY6" fmla="*/ 6695657 h 6695657"/>
              <a:gd name="connsiteX7" fmla="*/ 0 w 8896237"/>
              <a:gd name="connsiteY7" fmla="*/ 0 h 6695657"/>
              <a:gd name="connsiteX0" fmla="*/ 0 w 8896237"/>
              <a:gd name="connsiteY0" fmla="*/ 0 h 6695657"/>
              <a:gd name="connsiteX1" fmla="*/ 8465399 w 8896237"/>
              <a:gd name="connsiteY1" fmla="*/ 10826 h 6695657"/>
              <a:gd name="connsiteX2" fmla="*/ 8890630 w 8896237"/>
              <a:gd name="connsiteY2" fmla="*/ 412532 h 6695657"/>
              <a:gd name="connsiteX3" fmla="*/ 8896237 w 8896237"/>
              <a:gd name="connsiteY3" fmla="*/ 6490931 h 6695657"/>
              <a:gd name="connsiteX4" fmla="*/ 6673978 w 8896237"/>
              <a:gd name="connsiteY4" fmla="*/ 6491897 h 6695657"/>
              <a:gd name="connsiteX5" fmla="*/ 6324834 w 8896237"/>
              <a:gd name="connsiteY5" fmla="*/ 6692761 h 6695657"/>
              <a:gd name="connsiteX6" fmla="*/ 5360186 w 8896237"/>
              <a:gd name="connsiteY6" fmla="*/ 6695657 h 6695657"/>
              <a:gd name="connsiteX7" fmla="*/ 0 w 8896237"/>
              <a:gd name="connsiteY7" fmla="*/ 0 h 6695657"/>
              <a:gd name="connsiteX0" fmla="*/ 0 w 8896237"/>
              <a:gd name="connsiteY0" fmla="*/ 5993 h 6701650"/>
              <a:gd name="connsiteX1" fmla="*/ 8521463 w 8896237"/>
              <a:gd name="connsiteY1" fmla="*/ 0 h 6701650"/>
              <a:gd name="connsiteX2" fmla="*/ 8890630 w 8896237"/>
              <a:gd name="connsiteY2" fmla="*/ 418525 h 6701650"/>
              <a:gd name="connsiteX3" fmla="*/ 8896237 w 8896237"/>
              <a:gd name="connsiteY3" fmla="*/ 6496924 h 6701650"/>
              <a:gd name="connsiteX4" fmla="*/ 6673978 w 8896237"/>
              <a:gd name="connsiteY4" fmla="*/ 6497890 h 6701650"/>
              <a:gd name="connsiteX5" fmla="*/ 6324834 w 8896237"/>
              <a:gd name="connsiteY5" fmla="*/ 6698754 h 6701650"/>
              <a:gd name="connsiteX6" fmla="*/ 5360186 w 8896237"/>
              <a:gd name="connsiteY6" fmla="*/ 6701650 h 6701650"/>
              <a:gd name="connsiteX7" fmla="*/ 0 w 8896237"/>
              <a:gd name="connsiteY7" fmla="*/ 5993 h 6701650"/>
              <a:gd name="connsiteX0" fmla="*/ 0 w 8896237"/>
              <a:gd name="connsiteY0" fmla="*/ 5993 h 6701650"/>
              <a:gd name="connsiteX1" fmla="*/ 8521463 w 8896237"/>
              <a:gd name="connsiteY1" fmla="*/ 0 h 6701650"/>
              <a:gd name="connsiteX2" fmla="*/ 8896237 w 8896237"/>
              <a:gd name="connsiteY2" fmla="*/ 362461 h 6701650"/>
              <a:gd name="connsiteX3" fmla="*/ 8896237 w 8896237"/>
              <a:gd name="connsiteY3" fmla="*/ 6496924 h 6701650"/>
              <a:gd name="connsiteX4" fmla="*/ 6673978 w 8896237"/>
              <a:gd name="connsiteY4" fmla="*/ 6497890 h 6701650"/>
              <a:gd name="connsiteX5" fmla="*/ 6324834 w 8896237"/>
              <a:gd name="connsiteY5" fmla="*/ 6698754 h 6701650"/>
              <a:gd name="connsiteX6" fmla="*/ 5360186 w 8896237"/>
              <a:gd name="connsiteY6" fmla="*/ 6701650 h 6701650"/>
              <a:gd name="connsiteX7" fmla="*/ 0 w 8896237"/>
              <a:gd name="connsiteY7" fmla="*/ 5993 h 6701650"/>
              <a:gd name="connsiteX0" fmla="*/ 0 w 8896237"/>
              <a:gd name="connsiteY0" fmla="*/ 5993 h 6701650"/>
              <a:gd name="connsiteX1" fmla="*/ 8521463 w 8896237"/>
              <a:gd name="connsiteY1" fmla="*/ 0 h 6701650"/>
              <a:gd name="connsiteX2" fmla="*/ 8503789 w 8896237"/>
              <a:gd name="connsiteY2" fmla="*/ 1186601 h 6701650"/>
              <a:gd name="connsiteX3" fmla="*/ 8896237 w 8896237"/>
              <a:gd name="connsiteY3" fmla="*/ 6496924 h 6701650"/>
              <a:gd name="connsiteX4" fmla="*/ 6673978 w 8896237"/>
              <a:gd name="connsiteY4" fmla="*/ 6497890 h 6701650"/>
              <a:gd name="connsiteX5" fmla="*/ 6324834 w 8896237"/>
              <a:gd name="connsiteY5" fmla="*/ 6698754 h 6701650"/>
              <a:gd name="connsiteX6" fmla="*/ 5360186 w 8896237"/>
              <a:gd name="connsiteY6" fmla="*/ 6701650 h 6701650"/>
              <a:gd name="connsiteX7" fmla="*/ 0 w 8896237"/>
              <a:gd name="connsiteY7" fmla="*/ 5993 h 6701650"/>
              <a:gd name="connsiteX0" fmla="*/ 0 w 8896237"/>
              <a:gd name="connsiteY0" fmla="*/ 5993 h 6701650"/>
              <a:gd name="connsiteX1" fmla="*/ 8521463 w 8896237"/>
              <a:gd name="connsiteY1" fmla="*/ 0 h 6701650"/>
              <a:gd name="connsiteX2" fmla="*/ 8890630 w 8896237"/>
              <a:gd name="connsiteY2" fmla="*/ 368068 h 6701650"/>
              <a:gd name="connsiteX3" fmla="*/ 8896237 w 8896237"/>
              <a:gd name="connsiteY3" fmla="*/ 6496924 h 6701650"/>
              <a:gd name="connsiteX4" fmla="*/ 6673978 w 8896237"/>
              <a:gd name="connsiteY4" fmla="*/ 6497890 h 6701650"/>
              <a:gd name="connsiteX5" fmla="*/ 6324834 w 8896237"/>
              <a:gd name="connsiteY5" fmla="*/ 6698754 h 6701650"/>
              <a:gd name="connsiteX6" fmla="*/ 5360186 w 8896237"/>
              <a:gd name="connsiteY6" fmla="*/ 6701650 h 6701650"/>
              <a:gd name="connsiteX7" fmla="*/ 0 w 8896237"/>
              <a:gd name="connsiteY7" fmla="*/ 5993 h 6701650"/>
              <a:gd name="connsiteX0" fmla="*/ 0 w 8907450"/>
              <a:gd name="connsiteY0" fmla="*/ 0 h 6712476"/>
              <a:gd name="connsiteX1" fmla="*/ 8532676 w 8907450"/>
              <a:gd name="connsiteY1" fmla="*/ 10826 h 6712476"/>
              <a:gd name="connsiteX2" fmla="*/ 8901843 w 8907450"/>
              <a:gd name="connsiteY2" fmla="*/ 378894 h 6712476"/>
              <a:gd name="connsiteX3" fmla="*/ 8907450 w 8907450"/>
              <a:gd name="connsiteY3" fmla="*/ 6507750 h 6712476"/>
              <a:gd name="connsiteX4" fmla="*/ 6685191 w 8907450"/>
              <a:gd name="connsiteY4" fmla="*/ 6508716 h 6712476"/>
              <a:gd name="connsiteX5" fmla="*/ 6336047 w 8907450"/>
              <a:gd name="connsiteY5" fmla="*/ 6709580 h 6712476"/>
              <a:gd name="connsiteX6" fmla="*/ 5371399 w 8907450"/>
              <a:gd name="connsiteY6" fmla="*/ 6712476 h 6712476"/>
              <a:gd name="connsiteX7" fmla="*/ 0 w 8907450"/>
              <a:gd name="connsiteY7" fmla="*/ 0 h 6712476"/>
              <a:gd name="connsiteX0" fmla="*/ 0 w 8498183"/>
              <a:gd name="connsiteY0" fmla="*/ 499356 h 6701650"/>
              <a:gd name="connsiteX1" fmla="*/ 8123409 w 8498183"/>
              <a:gd name="connsiteY1" fmla="*/ 0 h 6701650"/>
              <a:gd name="connsiteX2" fmla="*/ 8492576 w 8498183"/>
              <a:gd name="connsiteY2" fmla="*/ 368068 h 6701650"/>
              <a:gd name="connsiteX3" fmla="*/ 8498183 w 8498183"/>
              <a:gd name="connsiteY3" fmla="*/ 6496924 h 6701650"/>
              <a:gd name="connsiteX4" fmla="*/ 6275924 w 8498183"/>
              <a:gd name="connsiteY4" fmla="*/ 6497890 h 6701650"/>
              <a:gd name="connsiteX5" fmla="*/ 5926780 w 8498183"/>
              <a:gd name="connsiteY5" fmla="*/ 6698754 h 6701650"/>
              <a:gd name="connsiteX6" fmla="*/ 4962132 w 8498183"/>
              <a:gd name="connsiteY6" fmla="*/ 6701650 h 6701650"/>
              <a:gd name="connsiteX7" fmla="*/ 0 w 8498183"/>
              <a:gd name="connsiteY7" fmla="*/ 499356 h 6701650"/>
              <a:gd name="connsiteX0" fmla="*/ 0 w 8896237"/>
              <a:gd name="connsiteY0" fmla="*/ 387 h 6701650"/>
              <a:gd name="connsiteX1" fmla="*/ 8521463 w 8896237"/>
              <a:gd name="connsiteY1" fmla="*/ 0 h 6701650"/>
              <a:gd name="connsiteX2" fmla="*/ 8890630 w 8896237"/>
              <a:gd name="connsiteY2" fmla="*/ 368068 h 6701650"/>
              <a:gd name="connsiteX3" fmla="*/ 8896237 w 8896237"/>
              <a:gd name="connsiteY3" fmla="*/ 6496924 h 6701650"/>
              <a:gd name="connsiteX4" fmla="*/ 6673978 w 8896237"/>
              <a:gd name="connsiteY4" fmla="*/ 6497890 h 6701650"/>
              <a:gd name="connsiteX5" fmla="*/ 6324834 w 8896237"/>
              <a:gd name="connsiteY5" fmla="*/ 6698754 h 6701650"/>
              <a:gd name="connsiteX6" fmla="*/ 5360186 w 8896237"/>
              <a:gd name="connsiteY6" fmla="*/ 6701650 h 6701650"/>
              <a:gd name="connsiteX7" fmla="*/ 0 w 8896237"/>
              <a:gd name="connsiteY7" fmla="*/ 387 h 6701650"/>
              <a:gd name="connsiteX0" fmla="*/ 0 w 8896237"/>
              <a:gd name="connsiteY0" fmla="*/ 387 h 6698774"/>
              <a:gd name="connsiteX1" fmla="*/ 8521463 w 8896237"/>
              <a:gd name="connsiteY1" fmla="*/ 0 h 6698774"/>
              <a:gd name="connsiteX2" fmla="*/ 8890630 w 8896237"/>
              <a:gd name="connsiteY2" fmla="*/ 368068 h 6698774"/>
              <a:gd name="connsiteX3" fmla="*/ 8896237 w 8896237"/>
              <a:gd name="connsiteY3" fmla="*/ 6496924 h 6698774"/>
              <a:gd name="connsiteX4" fmla="*/ 6673978 w 8896237"/>
              <a:gd name="connsiteY4" fmla="*/ 6497890 h 6698774"/>
              <a:gd name="connsiteX5" fmla="*/ 6324834 w 8896237"/>
              <a:gd name="connsiteY5" fmla="*/ 6698754 h 6698774"/>
              <a:gd name="connsiteX6" fmla="*/ 5340564 w 8896237"/>
              <a:gd name="connsiteY6" fmla="*/ 6675487 h 6698774"/>
              <a:gd name="connsiteX7" fmla="*/ 0 w 8896237"/>
              <a:gd name="connsiteY7" fmla="*/ 387 h 6698774"/>
              <a:gd name="connsiteX0" fmla="*/ 0 w 8896237"/>
              <a:gd name="connsiteY0" fmla="*/ 387 h 6695504"/>
              <a:gd name="connsiteX1" fmla="*/ 8521463 w 8896237"/>
              <a:gd name="connsiteY1" fmla="*/ 0 h 6695504"/>
              <a:gd name="connsiteX2" fmla="*/ 8890630 w 8896237"/>
              <a:gd name="connsiteY2" fmla="*/ 368068 h 6695504"/>
              <a:gd name="connsiteX3" fmla="*/ 8896237 w 8896237"/>
              <a:gd name="connsiteY3" fmla="*/ 6496924 h 6695504"/>
              <a:gd name="connsiteX4" fmla="*/ 6673978 w 8896237"/>
              <a:gd name="connsiteY4" fmla="*/ 6497890 h 6695504"/>
              <a:gd name="connsiteX5" fmla="*/ 6328105 w 8896237"/>
              <a:gd name="connsiteY5" fmla="*/ 6695484 h 6695504"/>
              <a:gd name="connsiteX6" fmla="*/ 5340564 w 8896237"/>
              <a:gd name="connsiteY6" fmla="*/ 6675487 h 6695504"/>
              <a:gd name="connsiteX7" fmla="*/ 0 w 8896237"/>
              <a:gd name="connsiteY7" fmla="*/ 387 h 6695504"/>
              <a:gd name="connsiteX0" fmla="*/ 0 w 8896237"/>
              <a:gd name="connsiteY0" fmla="*/ 387 h 6780140"/>
              <a:gd name="connsiteX1" fmla="*/ 8521463 w 8896237"/>
              <a:gd name="connsiteY1" fmla="*/ 0 h 6780140"/>
              <a:gd name="connsiteX2" fmla="*/ 8890630 w 8896237"/>
              <a:gd name="connsiteY2" fmla="*/ 368068 h 6780140"/>
              <a:gd name="connsiteX3" fmla="*/ 8896237 w 8896237"/>
              <a:gd name="connsiteY3" fmla="*/ 6496924 h 6780140"/>
              <a:gd name="connsiteX4" fmla="*/ 6673978 w 8896237"/>
              <a:gd name="connsiteY4" fmla="*/ 6497890 h 6780140"/>
              <a:gd name="connsiteX5" fmla="*/ 6328105 w 8896237"/>
              <a:gd name="connsiteY5" fmla="*/ 6695484 h 6780140"/>
              <a:gd name="connsiteX6" fmla="*/ 5422324 w 8896237"/>
              <a:gd name="connsiteY6" fmla="*/ 6780140 h 6780140"/>
              <a:gd name="connsiteX7" fmla="*/ 0 w 8896237"/>
              <a:gd name="connsiteY7" fmla="*/ 387 h 6780140"/>
              <a:gd name="connsiteX0" fmla="*/ 0 w 8896237"/>
              <a:gd name="connsiteY0" fmla="*/ 387 h 6698380"/>
              <a:gd name="connsiteX1" fmla="*/ 8521463 w 8896237"/>
              <a:gd name="connsiteY1" fmla="*/ 0 h 6698380"/>
              <a:gd name="connsiteX2" fmla="*/ 8890630 w 8896237"/>
              <a:gd name="connsiteY2" fmla="*/ 368068 h 6698380"/>
              <a:gd name="connsiteX3" fmla="*/ 8896237 w 8896237"/>
              <a:gd name="connsiteY3" fmla="*/ 6496924 h 6698380"/>
              <a:gd name="connsiteX4" fmla="*/ 6673978 w 8896237"/>
              <a:gd name="connsiteY4" fmla="*/ 6497890 h 6698380"/>
              <a:gd name="connsiteX5" fmla="*/ 6328105 w 8896237"/>
              <a:gd name="connsiteY5" fmla="*/ 6695484 h 6698380"/>
              <a:gd name="connsiteX6" fmla="*/ 5353646 w 8896237"/>
              <a:gd name="connsiteY6" fmla="*/ 6698380 h 6698380"/>
              <a:gd name="connsiteX7" fmla="*/ 0 w 8896237"/>
              <a:gd name="connsiteY7" fmla="*/ 387 h 6698380"/>
              <a:gd name="connsiteX0" fmla="*/ 0 w 8896237"/>
              <a:gd name="connsiteY0" fmla="*/ 387 h 6698380"/>
              <a:gd name="connsiteX1" fmla="*/ 8521463 w 8896237"/>
              <a:gd name="connsiteY1" fmla="*/ 0 h 6698380"/>
              <a:gd name="connsiteX2" fmla="*/ 8890630 w 8896237"/>
              <a:gd name="connsiteY2" fmla="*/ 368068 h 6698380"/>
              <a:gd name="connsiteX3" fmla="*/ 8896237 w 8896237"/>
              <a:gd name="connsiteY3" fmla="*/ 6496924 h 6698380"/>
              <a:gd name="connsiteX4" fmla="*/ 6673978 w 8896237"/>
              <a:gd name="connsiteY4" fmla="*/ 6497890 h 6698380"/>
              <a:gd name="connsiteX5" fmla="*/ 6318294 w 8896237"/>
              <a:gd name="connsiteY5" fmla="*/ 6646429 h 6698380"/>
              <a:gd name="connsiteX6" fmla="*/ 5353646 w 8896237"/>
              <a:gd name="connsiteY6" fmla="*/ 6698380 h 6698380"/>
              <a:gd name="connsiteX7" fmla="*/ 0 w 8896237"/>
              <a:gd name="connsiteY7" fmla="*/ 387 h 6698380"/>
              <a:gd name="connsiteX0" fmla="*/ 0 w 8896237"/>
              <a:gd name="connsiteY0" fmla="*/ 387 h 6698380"/>
              <a:gd name="connsiteX1" fmla="*/ 8521463 w 8896237"/>
              <a:gd name="connsiteY1" fmla="*/ 0 h 6698380"/>
              <a:gd name="connsiteX2" fmla="*/ 8890630 w 8896237"/>
              <a:gd name="connsiteY2" fmla="*/ 368068 h 6698380"/>
              <a:gd name="connsiteX3" fmla="*/ 8896237 w 8896237"/>
              <a:gd name="connsiteY3" fmla="*/ 6496924 h 6698380"/>
              <a:gd name="connsiteX4" fmla="*/ 6673978 w 8896237"/>
              <a:gd name="connsiteY4" fmla="*/ 6497890 h 6698380"/>
              <a:gd name="connsiteX5" fmla="*/ 6321564 w 8896237"/>
              <a:gd name="connsiteY5" fmla="*/ 6685674 h 6698380"/>
              <a:gd name="connsiteX6" fmla="*/ 5353646 w 8896237"/>
              <a:gd name="connsiteY6" fmla="*/ 6698380 h 6698380"/>
              <a:gd name="connsiteX7" fmla="*/ 0 w 8896237"/>
              <a:gd name="connsiteY7" fmla="*/ 387 h 6698380"/>
              <a:gd name="connsiteX0" fmla="*/ 0 w 8896237"/>
              <a:gd name="connsiteY0" fmla="*/ 387 h 6685695"/>
              <a:gd name="connsiteX1" fmla="*/ 8521463 w 8896237"/>
              <a:gd name="connsiteY1" fmla="*/ 0 h 6685695"/>
              <a:gd name="connsiteX2" fmla="*/ 8890630 w 8896237"/>
              <a:gd name="connsiteY2" fmla="*/ 368068 h 6685695"/>
              <a:gd name="connsiteX3" fmla="*/ 8896237 w 8896237"/>
              <a:gd name="connsiteY3" fmla="*/ 6496924 h 6685695"/>
              <a:gd name="connsiteX4" fmla="*/ 6673978 w 8896237"/>
              <a:gd name="connsiteY4" fmla="*/ 6497890 h 6685695"/>
              <a:gd name="connsiteX5" fmla="*/ 6321564 w 8896237"/>
              <a:gd name="connsiteY5" fmla="*/ 6685674 h 6685695"/>
              <a:gd name="connsiteX6" fmla="*/ 5213019 w 8896237"/>
              <a:gd name="connsiteY6" fmla="*/ 6525049 h 6685695"/>
              <a:gd name="connsiteX7" fmla="*/ 0 w 8896237"/>
              <a:gd name="connsiteY7" fmla="*/ 387 h 6685695"/>
              <a:gd name="connsiteX0" fmla="*/ 0 w 8896237"/>
              <a:gd name="connsiteY0" fmla="*/ 387 h 6685695"/>
              <a:gd name="connsiteX1" fmla="*/ 8521463 w 8896237"/>
              <a:gd name="connsiteY1" fmla="*/ 0 h 6685695"/>
              <a:gd name="connsiteX2" fmla="*/ 8890630 w 8896237"/>
              <a:gd name="connsiteY2" fmla="*/ 368068 h 6685695"/>
              <a:gd name="connsiteX3" fmla="*/ 8896237 w 8896237"/>
              <a:gd name="connsiteY3" fmla="*/ 6496924 h 6685695"/>
              <a:gd name="connsiteX4" fmla="*/ 6673978 w 8896237"/>
              <a:gd name="connsiteY4" fmla="*/ 6497890 h 6685695"/>
              <a:gd name="connsiteX5" fmla="*/ 6321564 w 8896237"/>
              <a:gd name="connsiteY5" fmla="*/ 6685674 h 6685695"/>
              <a:gd name="connsiteX6" fmla="*/ 5340564 w 8896237"/>
              <a:gd name="connsiteY6" fmla="*/ 6685298 h 6685695"/>
              <a:gd name="connsiteX7" fmla="*/ 0 w 8896237"/>
              <a:gd name="connsiteY7" fmla="*/ 387 h 6685695"/>
              <a:gd name="connsiteX0" fmla="*/ 0 w 8892967"/>
              <a:gd name="connsiteY0" fmla="*/ 387 h 6685695"/>
              <a:gd name="connsiteX1" fmla="*/ 8521463 w 8892967"/>
              <a:gd name="connsiteY1" fmla="*/ 0 h 6685695"/>
              <a:gd name="connsiteX2" fmla="*/ 8890630 w 8892967"/>
              <a:gd name="connsiteY2" fmla="*/ 368068 h 6685695"/>
              <a:gd name="connsiteX3" fmla="*/ 8892967 w 8892967"/>
              <a:gd name="connsiteY3" fmla="*/ 6490384 h 6685695"/>
              <a:gd name="connsiteX4" fmla="*/ 6673978 w 8892967"/>
              <a:gd name="connsiteY4" fmla="*/ 6497890 h 6685695"/>
              <a:gd name="connsiteX5" fmla="*/ 6321564 w 8892967"/>
              <a:gd name="connsiteY5" fmla="*/ 6685674 h 6685695"/>
              <a:gd name="connsiteX6" fmla="*/ 5340564 w 8892967"/>
              <a:gd name="connsiteY6" fmla="*/ 6685298 h 6685695"/>
              <a:gd name="connsiteX7" fmla="*/ 0 w 8892967"/>
              <a:gd name="connsiteY7" fmla="*/ 387 h 6685695"/>
              <a:gd name="connsiteX0" fmla="*/ 0 w 8892967"/>
              <a:gd name="connsiteY0" fmla="*/ 387 h 6685686"/>
              <a:gd name="connsiteX1" fmla="*/ 8521463 w 8892967"/>
              <a:gd name="connsiteY1" fmla="*/ 0 h 6685686"/>
              <a:gd name="connsiteX2" fmla="*/ 8890630 w 8892967"/>
              <a:gd name="connsiteY2" fmla="*/ 368068 h 6685686"/>
              <a:gd name="connsiteX3" fmla="*/ 8892967 w 8892967"/>
              <a:gd name="connsiteY3" fmla="*/ 6490384 h 6685686"/>
              <a:gd name="connsiteX4" fmla="*/ 6683790 w 8892967"/>
              <a:gd name="connsiteY4" fmla="*/ 6353993 h 6685686"/>
              <a:gd name="connsiteX5" fmla="*/ 6321564 w 8892967"/>
              <a:gd name="connsiteY5" fmla="*/ 6685674 h 6685686"/>
              <a:gd name="connsiteX6" fmla="*/ 5340564 w 8892967"/>
              <a:gd name="connsiteY6" fmla="*/ 6685298 h 6685686"/>
              <a:gd name="connsiteX7" fmla="*/ 0 w 8892967"/>
              <a:gd name="connsiteY7" fmla="*/ 387 h 6685686"/>
              <a:gd name="connsiteX0" fmla="*/ 0 w 8892967"/>
              <a:gd name="connsiteY0" fmla="*/ 387 h 6685694"/>
              <a:gd name="connsiteX1" fmla="*/ 8521463 w 8892967"/>
              <a:gd name="connsiteY1" fmla="*/ 0 h 6685694"/>
              <a:gd name="connsiteX2" fmla="*/ 8890630 w 8892967"/>
              <a:gd name="connsiteY2" fmla="*/ 368068 h 6685694"/>
              <a:gd name="connsiteX3" fmla="*/ 8892967 w 8892967"/>
              <a:gd name="connsiteY3" fmla="*/ 6490384 h 6685694"/>
              <a:gd name="connsiteX4" fmla="*/ 6654356 w 8892967"/>
              <a:gd name="connsiteY4" fmla="*/ 6488080 h 6685694"/>
              <a:gd name="connsiteX5" fmla="*/ 6321564 w 8892967"/>
              <a:gd name="connsiteY5" fmla="*/ 6685674 h 6685694"/>
              <a:gd name="connsiteX6" fmla="*/ 5340564 w 8892967"/>
              <a:gd name="connsiteY6" fmla="*/ 6685298 h 6685694"/>
              <a:gd name="connsiteX7" fmla="*/ 0 w 8892967"/>
              <a:gd name="connsiteY7" fmla="*/ 387 h 668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2967" h="6685694">
                <a:moveTo>
                  <a:pt x="0" y="387"/>
                </a:moveTo>
                <a:lnTo>
                  <a:pt x="8521463" y="0"/>
                </a:lnTo>
                <a:lnTo>
                  <a:pt x="8890630" y="368068"/>
                </a:lnTo>
                <a:lnTo>
                  <a:pt x="8892967" y="6490384"/>
                </a:lnTo>
                <a:lnTo>
                  <a:pt x="6654356" y="6488080"/>
                </a:lnTo>
                <a:cubicBezTo>
                  <a:pt x="6682582" y="6491367"/>
                  <a:pt x="6315766" y="6687995"/>
                  <a:pt x="6321564" y="6685674"/>
                </a:cubicBezTo>
                <a:lnTo>
                  <a:pt x="5340564" y="6685298"/>
                </a:lnTo>
                <a:lnTo>
                  <a:pt x="0" y="387"/>
                </a:lnTo>
                <a:close/>
              </a:path>
            </a:pathLst>
          </a:custGeom>
          <a:pattFill prst="pct5">
            <a:fgClr>
              <a:schemeClr val="bg1">
                <a:lumMod val="20000"/>
                <a:lumOff val="80000"/>
              </a:schemeClr>
            </a:fgClr>
            <a:bgClr>
              <a:schemeClr val="accent6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READ THIS: This is a custom slide to add your own photo.</a:t>
            </a:r>
            <a:br>
              <a:rPr lang="en-US" dirty="0"/>
            </a:br>
            <a:r>
              <a:rPr lang="en-US" dirty="0"/>
              <a:t>Click the photo icon below to change the photo. You can leave it blank if you do not want a </a:t>
            </a:r>
            <a:r>
              <a:rPr lang="en-US" dirty="0" err="1"/>
              <a:t>photo.This</a:t>
            </a:r>
            <a:r>
              <a:rPr lang="en-US" dirty="0"/>
              <a:t> text will not appear in your presentation, no need to delete. </a:t>
            </a:r>
          </a:p>
        </p:txBody>
      </p:sp>
      <p:pic>
        <p:nvPicPr>
          <p:cNvPr id="11" name="Picture 10" descr="A black and white circle with a cross&#10;&#10;Description automatically generated">
            <a:extLst>
              <a:ext uri="{FF2B5EF4-FFF2-40B4-BE49-F238E27FC236}">
                <a16:creationId xmlns:a16="http://schemas.microsoft.com/office/drawing/2014/main" id="{5DD8ED4C-FC70-4958-89FF-39F790753A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43359" y="6163278"/>
            <a:ext cx="267604" cy="2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3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BFF1B4-D486-88D9-161E-B2A3037DD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A77C316-AA78-C749-A433-86243E2CD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1" y="2651926"/>
            <a:ext cx="603781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Section Title Slide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F22E323-7AF7-034D-A3AE-385293A74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5474502"/>
            <a:ext cx="7559040" cy="359958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97D7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78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 2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BFF1B4-D486-88D9-161E-B2A3037DD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A77C316-AA78-C749-A433-86243E2CD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1" y="2651926"/>
            <a:ext cx="603781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Section Title Slide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F22E323-7AF7-034D-A3AE-385293A74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5474502"/>
            <a:ext cx="7559040" cy="359958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97D7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20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BFF1B4-D486-88D9-161E-B2A3037DD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A77C316-AA78-C749-A433-86243E2CD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1" y="2651926"/>
            <a:ext cx="603781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Section Title Slide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F22E323-7AF7-034D-A3AE-385293A74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5474502"/>
            <a:ext cx="7559040" cy="359958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97D7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17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BFF1B4-D486-88D9-161E-B2A3037DD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A77C316-AA78-C749-A433-86243E2CD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1" y="2651926"/>
            <a:ext cx="603781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Section Title Slide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F22E323-7AF7-034D-A3AE-385293A74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5474502"/>
            <a:ext cx="7559040" cy="359958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97D7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88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1E9A3-4B3E-E447-AD1A-479757422D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8393"/>
            <a:ext cx="7311342" cy="1071755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CE6F9-CB03-224B-862D-09E353BC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3999" y="6196584"/>
            <a:ext cx="2743200" cy="356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7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55D9579-F8D2-1641-8DEC-12AEFB0BEB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5331" y="1975687"/>
            <a:ext cx="3361944" cy="355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25416C46-7254-1A4A-A435-B2C3D0A053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75331" y="2778121"/>
            <a:ext cx="3361944" cy="355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32D65DF8-3CDE-E14E-B195-1A206152D8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75331" y="3582224"/>
            <a:ext cx="3361944" cy="355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46DC0E9E-3264-5941-AEFC-7A23EE6EB2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75331" y="4386327"/>
            <a:ext cx="3361944" cy="355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74978EF7-80A7-864E-BE64-4C3F2F2CE2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75331" y="5190949"/>
            <a:ext cx="3361944" cy="355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1EF6B73D-110B-D449-A7D9-26F4C32A4E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92467" y="1975687"/>
            <a:ext cx="3361944" cy="355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1FE461F8-56C1-E244-AC50-211BEB68EB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92467" y="2778121"/>
            <a:ext cx="3361944" cy="355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F3A9E128-3B1F-3E47-BB97-C95172D1BD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92467" y="3582224"/>
            <a:ext cx="3361944" cy="355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46" name="Text Placeholder 32">
            <a:extLst>
              <a:ext uri="{FF2B5EF4-FFF2-40B4-BE49-F238E27FC236}">
                <a16:creationId xmlns:a16="http://schemas.microsoft.com/office/drawing/2014/main" id="{647F251A-1298-7147-B74F-03E5A1AFAD0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92467" y="4386327"/>
            <a:ext cx="3361944" cy="355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3951BA0E-4A51-A445-AB1E-5A9861426A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92467" y="5190430"/>
            <a:ext cx="3361944" cy="3554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BAF9508-7DDD-494B-8546-4B913807A2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37461" y="1828800"/>
            <a:ext cx="622300" cy="622300"/>
          </a:xfrm>
          <a:prstGeom prst="donut">
            <a:avLst>
              <a:gd name="adj" fmla="val 5921"/>
            </a:avLst>
          </a:prstGeom>
          <a:solidFill>
            <a:srgbClr val="97D7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2" name="Text Placeholder 23">
            <a:extLst>
              <a:ext uri="{FF2B5EF4-FFF2-40B4-BE49-F238E27FC236}">
                <a16:creationId xmlns:a16="http://schemas.microsoft.com/office/drawing/2014/main" id="{E37AC664-EEF4-5A4E-9F21-A40F92057C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37461" y="2635981"/>
            <a:ext cx="622300" cy="622300"/>
          </a:xfrm>
          <a:prstGeom prst="donut">
            <a:avLst>
              <a:gd name="adj" fmla="val 5921"/>
            </a:avLst>
          </a:prstGeom>
          <a:solidFill>
            <a:srgbClr val="97D7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4" name="Text Placeholder 23">
            <a:extLst>
              <a:ext uri="{FF2B5EF4-FFF2-40B4-BE49-F238E27FC236}">
                <a16:creationId xmlns:a16="http://schemas.microsoft.com/office/drawing/2014/main" id="{16FDEF05-54E5-DA4A-B014-763F2CF50F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37461" y="3443162"/>
            <a:ext cx="622300" cy="622300"/>
          </a:xfrm>
          <a:prstGeom prst="donut">
            <a:avLst>
              <a:gd name="adj" fmla="val 5921"/>
            </a:avLst>
          </a:prstGeom>
          <a:solidFill>
            <a:srgbClr val="97D7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6" name="Text Placeholder 23">
            <a:extLst>
              <a:ext uri="{FF2B5EF4-FFF2-40B4-BE49-F238E27FC236}">
                <a16:creationId xmlns:a16="http://schemas.microsoft.com/office/drawing/2014/main" id="{21DA8BF2-1FF8-9348-9F57-BA8DADE4720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37461" y="4250343"/>
            <a:ext cx="622300" cy="622300"/>
          </a:xfrm>
          <a:prstGeom prst="donut">
            <a:avLst>
              <a:gd name="adj" fmla="val 5921"/>
            </a:avLst>
          </a:prstGeom>
          <a:solidFill>
            <a:srgbClr val="97D7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8" name="Text Placeholder 23">
            <a:extLst>
              <a:ext uri="{FF2B5EF4-FFF2-40B4-BE49-F238E27FC236}">
                <a16:creationId xmlns:a16="http://schemas.microsoft.com/office/drawing/2014/main" id="{DCF6FA02-5454-C04A-9846-28DE26BC68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37461" y="5057524"/>
            <a:ext cx="622300" cy="622300"/>
          </a:xfrm>
          <a:prstGeom prst="donut">
            <a:avLst>
              <a:gd name="adj" fmla="val 5921"/>
            </a:avLst>
          </a:prstGeom>
          <a:solidFill>
            <a:srgbClr val="97D7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4" name="Text Placeholder 23">
            <a:extLst>
              <a:ext uri="{FF2B5EF4-FFF2-40B4-BE49-F238E27FC236}">
                <a16:creationId xmlns:a16="http://schemas.microsoft.com/office/drawing/2014/main" id="{80AF160D-FB6E-2B43-8DF5-C4E68DC427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52311" y="1828800"/>
            <a:ext cx="622300" cy="622300"/>
          </a:xfrm>
          <a:prstGeom prst="donut">
            <a:avLst>
              <a:gd name="adj" fmla="val 5921"/>
            </a:avLst>
          </a:prstGeom>
          <a:solidFill>
            <a:srgbClr val="97D7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5" name="Text Placeholder 23">
            <a:extLst>
              <a:ext uri="{FF2B5EF4-FFF2-40B4-BE49-F238E27FC236}">
                <a16:creationId xmlns:a16="http://schemas.microsoft.com/office/drawing/2014/main" id="{9E5CA16C-4D57-6145-87AC-9EF5398D18F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52311" y="2635981"/>
            <a:ext cx="622300" cy="622300"/>
          </a:xfrm>
          <a:prstGeom prst="donut">
            <a:avLst>
              <a:gd name="adj" fmla="val 5921"/>
            </a:avLst>
          </a:prstGeom>
          <a:solidFill>
            <a:srgbClr val="97D7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6" name="Text Placeholder 23">
            <a:extLst>
              <a:ext uri="{FF2B5EF4-FFF2-40B4-BE49-F238E27FC236}">
                <a16:creationId xmlns:a16="http://schemas.microsoft.com/office/drawing/2014/main" id="{2018249B-9A46-704D-A15D-2C82CC65B6F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52311" y="3443162"/>
            <a:ext cx="622300" cy="622300"/>
          </a:xfrm>
          <a:prstGeom prst="donut">
            <a:avLst>
              <a:gd name="adj" fmla="val 5921"/>
            </a:avLst>
          </a:prstGeom>
          <a:solidFill>
            <a:srgbClr val="97D7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7" name="Text Placeholder 23">
            <a:extLst>
              <a:ext uri="{FF2B5EF4-FFF2-40B4-BE49-F238E27FC236}">
                <a16:creationId xmlns:a16="http://schemas.microsoft.com/office/drawing/2014/main" id="{00B35529-13A3-C644-B4DD-CD878B17285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52311" y="4250343"/>
            <a:ext cx="622300" cy="622300"/>
          </a:xfrm>
          <a:prstGeom prst="donut">
            <a:avLst>
              <a:gd name="adj" fmla="val 5921"/>
            </a:avLst>
          </a:prstGeom>
          <a:solidFill>
            <a:srgbClr val="97D7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8" name="Text Placeholder 23">
            <a:extLst>
              <a:ext uri="{FF2B5EF4-FFF2-40B4-BE49-F238E27FC236}">
                <a16:creationId xmlns:a16="http://schemas.microsoft.com/office/drawing/2014/main" id="{6CC755BA-9005-844F-966A-3AD8FDE3ECA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052311" y="5057524"/>
            <a:ext cx="622300" cy="622300"/>
          </a:xfrm>
          <a:prstGeom prst="donut">
            <a:avLst>
              <a:gd name="adj" fmla="val 5921"/>
            </a:avLst>
          </a:prstGeom>
          <a:solidFill>
            <a:srgbClr val="97D7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3B1CAF-B9B2-3331-6EA1-9F569387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  <a:prstGeom prst="rect">
            <a:avLst/>
          </a:prstGeom>
        </p:spPr>
        <p:txBody>
          <a:bodyPr/>
          <a:lstStyle/>
          <a:p>
            <a:fld id="{C4221E95-7AB0-1F42-8A13-8B18E504F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2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286F2-DF22-8749-B5CF-2DC5520B1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DDC56F2-89CE-B84D-8FFD-F70157E03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8393"/>
            <a:ext cx="7311342" cy="1063207"/>
          </a:xfrm>
        </p:spPr>
        <p:txBody>
          <a:bodyPr/>
          <a:lstStyle/>
          <a:p>
            <a:r>
              <a:rPr lang="en-US" dirty="0"/>
              <a:t>Title and Content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582B1B5-45CF-7D4F-A050-7FFBF5D2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677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E7EB174-5A04-C7CE-A1DE-4B89B6F8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  <a:prstGeom prst="rect">
            <a:avLst/>
          </a:prstGeom>
        </p:spPr>
        <p:txBody>
          <a:bodyPr/>
          <a:lstStyle/>
          <a:p>
            <a:fld id="{C4221E95-7AB0-1F42-8A13-8B18E504FA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1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A99324F-84FC-6B4F-B72F-54347BAA58E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888794-27BB-8F46-9557-FDA91CEB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8393"/>
            <a:ext cx="7311342" cy="1063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848FD-EC78-A242-8B97-23E1CEE02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825624"/>
            <a:ext cx="11582400" cy="41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2E11B-7691-4247-AE6F-2D23DA79E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6196584"/>
            <a:ext cx="890015" cy="356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6777B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35439-4240-444B-B644-18BD3A63E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7999" y="6196584"/>
            <a:ext cx="685800" cy="356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1A3464"/>
                </a:solidFill>
                <a:latin typeface="Calibri" panose="020F0502020204030204" pitchFamily="34" charset="0"/>
              </a:defRPr>
            </a:lvl1pPr>
          </a:lstStyle>
          <a:p>
            <a:fld id="{C4221E95-7AB0-1F42-8A13-8B18E504FA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1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3" r:id="rId2"/>
    <p:sldLayoutId id="2147483683" r:id="rId3"/>
    <p:sldLayoutId id="2147483665" r:id="rId4"/>
    <p:sldLayoutId id="2147483684" r:id="rId5"/>
    <p:sldLayoutId id="2147483685" r:id="rId6"/>
    <p:sldLayoutId id="2147483686" r:id="rId7"/>
    <p:sldLayoutId id="2147483660" r:id="rId8"/>
    <p:sldLayoutId id="2147483650" r:id="rId9"/>
    <p:sldLayoutId id="2147483666" r:id="rId10"/>
    <p:sldLayoutId id="2147483687" r:id="rId11"/>
    <p:sldLayoutId id="2147483652" r:id="rId12"/>
    <p:sldLayoutId id="2147483653" r:id="rId13"/>
    <p:sldLayoutId id="2147483656" r:id="rId14"/>
    <p:sldLayoutId id="2147483657" r:id="rId15"/>
    <p:sldLayoutId id="2147483661" r:id="rId16"/>
    <p:sldLayoutId id="214748368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1A346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rgbClr val="757679"/>
          </a:solidFill>
          <a:latin typeface="Calibri" panose="020F0502020204030204" pitchFamily="34" charset="0"/>
          <a:ea typeface="+mn-ea"/>
          <a:cs typeface="+mn-cs"/>
        </a:defRPr>
      </a:lvl1pPr>
      <a:lvl2pPr marL="460375" indent="-230188" algn="l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/>
        <a:defRPr sz="2000" b="0" i="0" kern="1200">
          <a:solidFill>
            <a:srgbClr val="757679"/>
          </a:solidFill>
          <a:latin typeface="Calibri" panose="020F0502020204030204" pitchFamily="34" charset="0"/>
          <a:ea typeface="+mn-ea"/>
          <a:cs typeface="+mn-cs"/>
        </a:defRPr>
      </a:lvl2pPr>
      <a:lvl3pPr marL="692150" indent="-231775" algn="l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/>
        <a:defRPr sz="1800" b="0" i="0" kern="1200">
          <a:solidFill>
            <a:srgbClr val="757679"/>
          </a:solidFill>
          <a:latin typeface="Calibri" panose="020F0502020204030204" pitchFamily="34" charset="0"/>
          <a:ea typeface="+mn-ea"/>
          <a:cs typeface="+mn-cs"/>
        </a:defRPr>
      </a:lvl3pPr>
      <a:lvl4pPr marL="922338" indent="-230188" algn="l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rgbClr val="757679"/>
          </a:solidFill>
          <a:latin typeface="Calibri" panose="020F0502020204030204" pitchFamily="34" charset="0"/>
          <a:ea typeface="+mn-ea"/>
          <a:cs typeface="+mn-cs"/>
        </a:defRPr>
      </a:lvl4pPr>
      <a:lvl5pPr marL="1154113" indent="-231775" algn="l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rgbClr val="75767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2">
          <p15:clr>
            <a:srgbClr val="F26B43"/>
          </p15:clr>
        </p15:guide>
        <p15:guide id="2" pos="192">
          <p15:clr>
            <a:srgbClr val="F26B43"/>
          </p15:clr>
        </p15:guide>
        <p15:guide id="3" pos="7488">
          <p15:clr>
            <a:srgbClr val="F26B43"/>
          </p15:clr>
        </p15:guide>
        <p15:guide id="4" orient="horz" pos="4128">
          <p15:clr>
            <a:srgbClr val="F26B43"/>
          </p15:clr>
        </p15:guide>
        <p15:guide id="5" orient="horz" pos="3792">
          <p15:clr>
            <a:srgbClr val="F26B43"/>
          </p15:clr>
        </p15:guide>
        <p15:guide id="6" orient="horz" pos="864">
          <p15:clr>
            <a:srgbClr val="F26B43"/>
          </p15:clr>
        </p15:guide>
        <p15:guide id="7" orient="horz" pos="1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side.oakwoodhomesco.com/corporate-templates/presentatio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svg"/><Relationship Id="rId21" Type="http://schemas.openxmlformats.org/officeDocument/2006/relationships/image" Target="../media/image34.svg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47" Type="http://schemas.openxmlformats.org/officeDocument/2006/relationships/image" Target="../media/image60.svg"/><Relationship Id="rId50" Type="http://schemas.openxmlformats.org/officeDocument/2006/relationships/image" Target="../media/image63.pn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9" Type="http://schemas.openxmlformats.org/officeDocument/2006/relationships/image" Target="../media/image42.svg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svg"/><Relationship Id="rId40" Type="http://schemas.openxmlformats.org/officeDocument/2006/relationships/image" Target="../media/image53.png"/><Relationship Id="rId45" Type="http://schemas.openxmlformats.org/officeDocument/2006/relationships/image" Target="../media/image58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31" Type="http://schemas.openxmlformats.org/officeDocument/2006/relationships/image" Target="../media/image44.svg"/><Relationship Id="rId44" Type="http://schemas.openxmlformats.org/officeDocument/2006/relationships/image" Target="../media/image57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svg"/><Relationship Id="rId30" Type="http://schemas.openxmlformats.org/officeDocument/2006/relationships/image" Target="../media/image43.png"/><Relationship Id="rId35" Type="http://schemas.openxmlformats.org/officeDocument/2006/relationships/image" Target="../media/image48.svg"/><Relationship Id="rId43" Type="http://schemas.openxmlformats.org/officeDocument/2006/relationships/image" Target="../media/image56.svg"/><Relationship Id="rId48" Type="http://schemas.openxmlformats.org/officeDocument/2006/relationships/image" Target="../media/image61.png"/><Relationship Id="rId8" Type="http://schemas.openxmlformats.org/officeDocument/2006/relationships/image" Target="../media/image21.png"/><Relationship Id="rId51" Type="http://schemas.openxmlformats.org/officeDocument/2006/relationships/image" Target="../media/image64.svg"/><Relationship Id="rId3" Type="http://schemas.openxmlformats.org/officeDocument/2006/relationships/image" Target="../media/image16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33" Type="http://schemas.openxmlformats.org/officeDocument/2006/relationships/image" Target="../media/image46.sv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20" Type="http://schemas.openxmlformats.org/officeDocument/2006/relationships/image" Target="../media/image33.png"/><Relationship Id="rId41" Type="http://schemas.openxmlformats.org/officeDocument/2006/relationships/image" Target="../media/image54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9F226E-187B-7043-8F95-2EE476190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11582400" cy="4194176"/>
          </a:xfrm>
        </p:spPr>
        <p:txBody>
          <a:bodyPr numCol="2" spcCol="914400">
            <a:normAutofit fontScale="85000" lnSpcReduction="20000"/>
          </a:bodyPr>
          <a:lstStyle/>
          <a:p>
            <a:r>
              <a:rPr lang="en-US" sz="1900" dirty="0"/>
              <a:t>The </a:t>
            </a:r>
            <a:r>
              <a:rPr lang="en-US" sz="1900" b="1" dirty="0"/>
              <a:t>latest version </a:t>
            </a:r>
            <a:r>
              <a:rPr lang="en-US" sz="1900" dirty="0"/>
              <a:t>of this template can always be downloaded here: </a:t>
            </a:r>
            <a:r>
              <a:rPr lang="en-US" sz="1900" dirty="0">
                <a:solidFill>
                  <a:srgbClr val="97D7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http://inside.oakwoodhomesco.com/corporate-templates/presentations/</a:t>
            </a:r>
            <a:endParaRPr lang="en-US" sz="1900" dirty="0">
              <a:solidFill>
                <a:srgbClr val="97D700"/>
              </a:solidFill>
            </a:endParaRPr>
          </a:p>
          <a:p>
            <a:r>
              <a:rPr lang="en-US" sz="1900" dirty="0"/>
              <a:t>Please use the following base slides as your template. We encourage you to use </a:t>
            </a:r>
            <a:r>
              <a:rPr lang="en-US" sz="1900" b="1" dirty="0"/>
              <a:t>multiple slide styles </a:t>
            </a:r>
            <a:r>
              <a:rPr lang="en-US" sz="1900" dirty="0"/>
              <a:t>to build your presentation. </a:t>
            </a:r>
            <a:r>
              <a:rPr lang="en-US" sz="1900" b="1" dirty="0"/>
              <a:t>Hint: </a:t>
            </a:r>
            <a:r>
              <a:rPr lang="en-US" sz="1900" dirty="0"/>
              <a:t>They have different backgrounds.</a:t>
            </a:r>
          </a:p>
          <a:p>
            <a:r>
              <a:rPr lang="en-US" sz="1900" dirty="0"/>
              <a:t>If another slide of a certain style is needed - you can duplicate it. Simply, right click the slide within the left panel and select </a:t>
            </a:r>
            <a:r>
              <a:rPr lang="en-US" sz="1900" b="1" dirty="0"/>
              <a:t>‘Duplicate Slide’. </a:t>
            </a:r>
            <a:r>
              <a:rPr lang="en-US" sz="1900" dirty="0"/>
              <a:t>If a slide type was deleted from the left panel - you can get a new one. Simply, select the ‘Home’ tab and click the small down arrow on the </a:t>
            </a:r>
            <a:r>
              <a:rPr lang="en-US" sz="1900" b="1" dirty="0"/>
              <a:t>‘New Slide’ </a:t>
            </a:r>
            <a:r>
              <a:rPr lang="en-US" sz="1900" dirty="0"/>
              <a:t>button. This will show a dropdown of different slide options available to you. Feel free to explore!</a:t>
            </a:r>
          </a:p>
          <a:p>
            <a:r>
              <a:rPr lang="en-US" sz="1900" dirty="0"/>
              <a:t>To </a:t>
            </a:r>
            <a:r>
              <a:rPr lang="en-US" sz="1900" b="1" dirty="0"/>
              <a:t>change text color</a:t>
            </a:r>
            <a:r>
              <a:rPr lang="en-US" sz="1900" dirty="0"/>
              <a:t>, select the ‘Home’ tab, click the small arrow on the letter ‘A’ button with the red block, select ‘More Colors’ at the bottom, select ‘RGB Sliders’, and enter the </a:t>
            </a:r>
            <a:r>
              <a:rPr lang="en-US" sz="1900" b="1" dirty="0"/>
              <a:t>hex color # </a:t>
            </a:r>
            <a:r>
              <a:rPr lang="en-US" sz="1900" dirty="0"/>
              <a:t>of your choice.</a:t>
            </a:r>
          </a:p>
          <a:p>
            <a:r>
              <a:rPr lang="en-US" sz="1900" b="1" dirty="0">
                <a:solidFill>
                  <a:srgbClr val="1A3464"/>
                </a:solidFill>
              </a:rPr>
              <a:t>Oakwood Blue:	</a:t>
            </a:r>
            <a:r>
              <a:rPr lang="en-US" sz="1900" dirty="0"/>
              <a:t># 1A3464</a:t>
            </a:r>
          </a:p>
          <a:p>
            <a:r>
              <a:rPr lang="en-US" sz="1900" b="1" dirty="0">
                <a:solidFill>
                  <a:srgbClr val="97D700"/>
                </a:solidFill>
              </a:rPr>
              <a:t>Oakwood Green:</a:t>
            </a:r>
            <a:r>
              <a:rPr lang="en-US" sz="1900" b="1" dirty="0">
                <a:solidFill>
                  <a:srgbClr val="A5B11F"/>
                </a:solidFill>
              </a:rPr>
              <a:t>	</a:t>
            </a:r>
            <a:r>
              <a:rPr lang="en-US" sz="1900" dirty="0"/>
              <a:t># 97D700</a:t>
            </a:r>
          </a:p>
          <a:p>
            <a:r>
              <a:rPr lang="en-US" sz="1900" b="1" dirty="0"/>
              <a:t>Cool Gray:	</a:t>
            </a:r>
            <a:r>
              <a:rPr lang="en-US" sz="1900" dirty="0"/>
              <a:t># 76777B</a:t>
            </a:r>
          </a:p>
          <a:p>
            <a:r>
              <a:rPr lang="en-US" sz="1900" b="1">
                <a:solidFill>
                  <a:srgbClr val="85B09A"/>
                </a:solidFill>
              </a:rPr>
              <a:t>Sage</a:t>
            </a:r>
            <a:r>
              <a:rPr lang="en-US" sz="1900" b="1" dirty="0">
                <a:solidFill>
                  <a:srgbClr val="85B09A"/>
                </a:solidFill>
              </a:rPr>
              <a:t>:</a:t>
            </a:r>
            <a:r>
              <a:rPr lang="en-US" sz="1900" b="1"/>
              <a:t>		</a:t>
            </a:r>
            <a:r>
              <a:rPr lang="en-US" sz="1900"/>
              <a:t># </a:t>
            </a:r>
            <a:r>
              <a:rPr lang="en-US" sz="1900" dirty="0"/>
              <a:t>85B09A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A7F518-C6BC-8D48-B48D-8EAE920C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Oakwood Homes</a:t>
            </a:r>
            <a:br>
              <a:rPr lang="en-US" dirty="0"/>
            </a:br>
            <a:r>
              <a:rPr lang="en-US" b="0" dirty="0">
                <a:latin typeface="Calibri Light" panose="020F0302020204030204" pitchFamily="34" charset="0"/>
              </a:rPr>
              <a:t>Building Your Presentation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C7BF80-73CC-6D4F-82E2-6614EE1487A7}"/>
              </a:ext>
            </a:extLst>
          </p:cNvPr>
          <p:cNvSpPr/>
          <p:nvPr/>
        </p:nvSpPr>
        <p:spPr>
          <a:xfrm>
            <a:off x="9381522" y="3987584"/>
            <a:ext cx="216210" cy="216210"/>
          </a:xfrm>
          <a:prstGeom prst="ellipse">
            <a:avLst/>
          </a:prstGeom>
          <a:solidFill>
            <a:srgbClr val="1A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4551B0-7F1D-B642-82B7-B35213633B41}"/>
              </a:ext>
            </a:extLst>
          </p:cNvPr>
          <p:cNvSpPr/>
          <p:nvPr/>
        </p:nvSpPr>
        <p:spPr>
          <a:xfrm>
            <a:off x="9381522" y="4379411"/>
            <a:ext cx="216210" cy="216210"/>
          </a:xfrm>
          <a:prstGeom prst="ellipse">
            <a:avLst/>
          </a:prstGeom>
          <a:solidFill>
            <a:srgbClr val="97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EB1517-E867-BF44-9958-39EF96ECD0E2}"/>
              </a:ext>
            </a:extLst>
          </p:cNvPr>
          <p:cNvSpPr/>
          <p:nvPr/>
        </p:nvSpPr>
        <p:spPr>
          <a:xfrm>
            <a:off x="9381522" y="4771238"/>
            <a:ext cx="216210" cy="216210"/>
          </a:xfrm>
          <a:prstGeom prst="ellipse">
            <a:avLst/>
          </a:prstGeom>
          <a:solidFill>
            <a:srgbClr val="76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1CC9FFE-F84B-717E-DF38-43A93C2B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</p:spPr>
        <p:txBody>
          <a:bodyPr/>
          <a:lstStyle/>
          <a:p>
            <a:fld id="{C4221E95-7AB0-1F42-8A13-8B18E504FAE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DFA89D-2452-B4C5-C497-626FE03B6CE0}"/>
              </a:ext>
            </a:extLst>
          </p:cNvPr>
          <p:cNvSpPr/>
          <p:nvPr/>
        </p:nvSpPr>
        <p:spPr>
          <a:xfrm>
            <a:off x="9381522" y="5163066"/>
            <a:ext cx="216210" cy="216210"/>
          </a:xfrm>
          <a:prstGeom prst="ellipse">
            <a:avLst/>
          </a:prstGeom>
          <a:solidFill>
            <a:srgbClr val="85B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4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9E488-75EA-1BF2-04FE-023E6615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F38B3-CDD2-B93C-7E1C-B94B79A79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066D-D915-EDEE-BD91-5DFC7DE27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E90E5-E25B-BA90-C632-621D97471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55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9F226E-187B-7043-8F95-2EE476190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A7F518-C6BC-8D48-B48D-8EAE920C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Oakwood Homes</a:t>
            </a:r>
            <a:br>
              <a:rPr lang="en-US" dirty="0"/>
            </a:br>
            <a:r>
              <a:rPr lang="en-US" b="0" dirty="0">
                <a:latin typeface="Calibri Light" panose="020F0302020204030204" pitchFamily="34" charset="0"/>
              </a:rPr>
              <a:t>Body Slide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ADE30-35FC-FC4E-855C-332CF90C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</p:spPr>
        <p:txBody>
          <a:bodyPr/>
          <a:lstStyle/>
          <a:p>
            <a:fld id="{C4221E95-7AB0-1F42-8A13-8B18E504FA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7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FC05-F058-3741-8EAB-7D8343BE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2DF79-E192-E947-98D7-500F1AAFF5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D1116-B3ED-AE4E-8FBC-E351DF41F5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6045B-3B27-3A4A-BDDC-A55481CA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</p:spPr>
        <p:txBody>
          <a:bodyPr/>
          <a:lstStyle/>
          <a:p>
            <a:fld id="{C4221E95-7AB0-1F42-8A13-8B18E504FAE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5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EA21-B44E-1643-BAB6-AE6BF315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8744D-4694-1348-933C-ED5AD2219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30706-7443-3D4F-A29A-3DE57647E5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4B5F6-5C9B-A444-9806-8283C0FE2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EF209-EF99-A84D-8CF4-CA0B4FD526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620F1-A46B-3A49-BE28-C6B30C6D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</p:spPr>
        <p:txBody>
          <a:bodyPr/>
          <a:lstStyle/>
          <a:p>
            <a:fld id="{C4221E95-7AB0-1F42-8A13-8B18E504FAE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9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D842-437E-E84E-A56B-B4284F09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456F6-599E-7247-8B21-A1F1BB2B2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69535-8784-5D47-A681-0B36ED635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E2240-AE03-9B4E-811F-1C539602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</p:spPr>
        <p:txBody>
          <a:bodyPr/>
          <a:lstStyle/>
          <a:p>
            <a:fld id="{C4221E95-7AB0-1F42-8A13-8B18E504FAE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69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6D8A-3089-6740-8FE1-DCEF09A7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661560-5421-AD48-AC28-FA36ED43CEB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93EAC-0F43-1346-A777-16337AA98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BDD68-E699-1E47-88AA-5032115E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</p:spPr>
        <p:txBody>
          <a:bodyPr/>
          <a:lstStyle/>
          <a:p>
            <a:fld id="{C4221E95-7AB0-1F42-8A13-8B18E504FAE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9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8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88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A7F518-C6BC-8D48-B48D-8EAE920C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Oakwood Homes</a:t>
            </a:r>
            <a:br>
              <a:rPr lang="en-US" dirty="0"/>
            </a:br>
            <a:r>
              <a:rPr lang="en-US" b="0" dirty="0">
                <a:latin typeface="Calibri Light" panose="020F0302020204030204" pitchFamily="34" charset="0"/>
              </a:rPr>
              <a:t>Master Slides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FFC9D8-FC9D-4B4C-BC69-5C16294C5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623" y="1825625"/>
            <a:ext cx="5486400" cy="446087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If you click something in your presentation and it will not select, most likely it is </a:t>
            </a:r>
            <a:r>
              <a:rPr lang="en-US" b="1" dirty="0"/>
              <a:t>locked into the master slide</a:t>
            </a:r>
            <a:r>
              <a:rPr lang="en-US" dirty="0"/>
              <a:t>.</a:t>
            </a:r>
          </a:p>
          <a:p>
            <a:r>
              <a:rPr lang="en-US" dirty="0"/>
              <a:t>To access the master slide, select the ‘View’ tab then click ‘Slide Master’.</a:t>
            </a:r>
          </a:p>
          <a:p>
            <a:r>
              <a:rPr lang="en-US" dirty="0"/>
              <a:t>This will open up the template of your PowerPoint. You should not have to edit this often </a:t>
            </a:r>
            <a:r>
              <a:rPr lang="mr-IN" dirty="0"/>
              <a:t>–</a:t>
            </a:r>
            <a:r>
              <a:rPr lang="en-US" dirty="0"/>
              <a:t> as these are set according to brand guidelines.</a:t>
            </a:r>
          </a:p>
          <a:p>
            <a:r>
              <a:rPr lang="en-US" b="1" dirty="0">
                <a:solidFill>
                  <a:schemeClr val="bg1"/>
                </a:solidFill>
              </a:rPr>
              <a:t>Important: </a:t>
            </a:r>
            <a:r>
              <a:rPr lang="en-US" dirty="0"/>
              <a:t>Edits you make in the master slide will affect all slides in your presentation.</a:t>
            </a:r>
          </a:p>
          <a:p>
            <a:r>
              <a:rPr lang="en-US" dirty="0"/>
              <a:t>To get back to your presentation after editing the master, select the ‘Slide Master’ tab and click the red ‘X’ to ‘Close Master’.</a:t>
            </a:r>
          </a:p>
          <a:p>
            <a:endParaRPr lang="en-US" dirty="0"/>
          </a:p>
        </p:txBody>
      </p:sp>
      <p:pic>
        <p:nvPicPr>
          <p:cNvPr id="11" name="Content Placeholder 10" descr="Kitchen &amp; Dining Room">
            <a:extLst>
              <a:ext uri="{FF2B5EF4-FFF2-40B4-BE49-F238E27FC236}">
                <a16:creationId xmlns:a16="http://schemas.microsoft.com/office/drawing/2014/main" id="{1E534058-7511-9442-BC5D-E86D4CC10C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5977" y="1911350"/>
            <a:ext cx="5486400" cy="36576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27CED-641A-594A-B96A-4F0BD724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</p:spPr>
        <p:txBody>
          <a:bodyPr/>
          <a:lstStyle/>
          <a:p>
            <a:fld id="{C4221E95-7AB0-1F42-8A13-8B18E504FA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9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raphic 60">
            <a:extLst>
              <a:ext uri="{FF2B5EF4-FFF2-40B4-BE49-F238E27FC236}">
                <a16:creationId xmlns:a16="http://schemas.microsoft.com/office/drawing/2014/main" id="{88572392-5F03-C64C-8E2C-3A459D6ED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054" r="20158" b="-917"/>
          <a:stretch/>
        </p:blipFill>
        <p:spPr>
          <a:xfrm>
            <a:off x="7067862" y="0"/>
            <a:ext cx="5124138" cy="5382281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2BA6C91-D7DD-544D-9069-CE3104C3B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825624"/>
            <a:ext cx="6133475" cy="12926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This is a </a:t>
            </a:r>
            <a:r>
              <a:rPr lang="en-US" b="1" dirty="0"/>
              <a:t>basic icon set </a:t>
            </a:r>
            <a:r>
              <a:rPr lang="en-US" dirty="0"/>
              <a:t>that is available for your presentation. </a:t>
            </a:r>
            <a:br>
              <a:rPr lang="en-US" dirty="0"/>
            </a:br>
            <a:r>
              <a:rPr lang="en-US" dirty="0"/>
              <a:t>Size &amp; color are adjustable. If you have any suggestions for new icons please contact the Support Marketing Department.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8E5D9-8985-124B-A397-2178E7BB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Oakwood Homes</a:t>
            </a:r>
            <a:br>
              <a:rPr lang="en-US" dirty="0"/>
            </a:br>
            <a:r>
              <a:rPr lang="en-US" b="0" dirty="0">
                <a:latin typeface="Calibri Light" panose="020F0302020204030204" pitchFamily="34" charset="0"/>
              </a:rPr>
              <a:t>Icons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BFB7005-B174-3445-871E-0B0DE2572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020" y="3229852"/>
            <a:ext cx="480319" cy="4803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95D19F2-4AC7-6B49-941F-8138FEE15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9727" y="3229852"/>
            <a:ext cx="480319" cy="4803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5EB3F22-90C0-0F4D-ACAC-5BB2F229C4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75433" y="3229852"/>
            <a:ext cx="480319" cy="48032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087B889-E5FB-3640-9051-62C8465354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11140" y="3229852"/>
            <a:ext cx="480319" cy="4803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7E9DCAE-3EC0-3946-9EC7-784B2CBF8D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46846" y="3229852"/>
            <a:ext cx="480319" cy="48032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C146DA9-1251-7345-ACEB-484D9C74D3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4020" y="3870736"/>
            <a:ext cx="480319" cy="48032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F24FC1E-FCCC-1041-8393-DA77250D08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39727" y="3870736"/>
            <a:ext cx="480319" cy="48032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AE7FF39-2EF6-974B-B466-31A6533E50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875433" y="3870736"/>
            <a:ext cx="480319" cy="48032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5F204F9-CD9C-E24D-AE14-A1BE9E8122D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511140" y="3870736"/>
            <a:ext cx="480319" cy="48032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FC985F9-D428-8341-852E-5875BFADE6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146846" y="3870736"/>
            <a:ext cx="480319" cy="48032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146B437-B78F-F34D-8ED2-0E8F2E98BB9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782553" y="3229852"/>
            <a:ext cx="480319" cy="48032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277880D-DB68-5B4E-8BED-E9A77025D61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053962" y="4511621"/>
            <a:ext cx="480319" cy="48032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5B884D0-A521-4041-98EA-8087DD1435B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782553" y="3870736"/>
            <a:ext cx="480319" cy="48032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D43C92F6-CA87-BB40-8350-2187022B219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053962" y="3870736"/>
            <a:ext cx="480319" cy="48032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4D621A8B-AC16-4B41-81F4-345A5B182A8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04020" y="4508623"/>
            <a:ext cx="480319" cy="48032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54942BFD-9F79-594E-830A-2594AF19A9D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239727" y="4508623"/>
            <a:ext cx="480319" cy="48032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0529F79-56DD-D040-951E-577B279B996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875433" y="4508623"/>
            <a:ext cx="480319" cy="48032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F2A0FDE4-E5A4-4F40-A710-270436FE08C8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511140" y="4508623"/>
            <a:ext cx="480319" cy="48032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1D52C45D-5844-B243-B401-DC8CFE2947E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146846" y="4508623"/>
            <a:ext cx="480319" cy="48032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8402A588-354E-6546-BA7A-C4D876EE6D4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782553" y="4508623"/>
            <a:ext cx="480319" cy="48032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329AFF47-7647-5346-8FCD-D5203C5F80D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053962" y="3229850"/>
            <a:ext cx="480319" cy="48032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C07F6AB5-978A-074E-AED6-FE3D605161B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418259" y="3229851"/>
            <a:ext cx="480319" cy="48032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2604DA56-BD89-1343-872E-C82C8CFB9F9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418259" y="3870736"/>
            <a:ext cx="480319" cy="48032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C2B7ED59-1D31-1047-AD24-3B527F691AE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418259" y="4511621"/>
            <a:ext cx="480319" cy="48032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C09714A-763D-4C0B-85ED-D06657E2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</p:spPr>
        <p:txBody>
          <a:bodyPr/>
          <a:lstStyle/>
          <a:p>
            <a:fld id="{C4221E95-7AB0-1F42-8A13-8B18E504FA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9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A7632-C9A9-8B4B-BCDB-0A2022E0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Cover Title Slide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D0D98-1002-D543-B024-F7CEE4712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Subheader Title 1</a:t>
            </a:r>
          </a:p>
        </p:txBody>
      </p:sp>
    </p:spTree>
    <p:extLst>
      <p:ext uri="{BB962C8B-B14F-4D97-AF65-F5344CB8AC3E}">
        <p14:creationId xmlns:p14="http://schemas.microsoft.com/office/powerpoint/2010/main" val="9545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5D46-7D3D-3D44-BF4D-F9C1FAC3C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Cover Title Slide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759E1-F53F-C440-B65D-81BDEF5F2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Subheader Title 3</a:t>
            </a:r>
          </a:p>
        </p:txBody>
      </p:sp>
    </p:spTree>
    <p:extLst>
      <p:ext uri="{BB962C8B-B14F-4D97-AF65-F5344CB8AC3E}">
        <p14:creationId xmlns:p14="http://schemas.microsoft.com/office/powerpoint/2010/main" val="237935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0906-9962-8146-90AD-B60973C71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B17D1-FBD9-6844-9676-3727612D158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8199E3-1A9B-2C42-B4DC-25EC2A2763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1355B1-A376-484C-9B9E-D43F0772BF1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3CD49F-E092-F442-8A90-71ACFA879A8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4A31B2-0993-3C4B-9A53-6EF3D89C53F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432FC5-6899-8945-ABF7-60A8F4CE34A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DEA2B1-DFF0-ED40-BC89-014DBFEDDE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4A92E6-8F8D-8C4F-9515-74FC9A1A9FE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1F42B4-A918-EB45-A5BC-1266D964009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EED12BA-D8D8-864B-BC95-234865FAAA5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solidFill>
            <a:srgbClr val="97D700"/>
          </a:solidFill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DA88035-D35D-2C45-B74B-7FBFEC3FBE2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solidFill>
            <a:srgbClr val="97D700"/>
          </a:solidFill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76EF5B-717D-9F4F-905D-91034247927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solidFill>
            <a:srgbClr val="97D700"/>
          </a:solidFill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0942FA9-D0A3-894B-BC15-2A9C9848F78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solidFill>
            <a:srgbClr val="97D700"/>
          </a:solidFill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A623BCC-40B0-F14B-BEDB-07FF61C62AC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solidFill>
            <a:srgbClr val="97D700"/>
          </a:solidFill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8D84381-56CC-0448-BC46-7E9917CD340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solidFill>
            <a:srgbClr val="97D700"/>
          </a:solidFill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D4D70AA-A610-1346-98A1-75925DBE176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solidFill>
            <a:srgbClr val="97D700"/>
          </a:solidFill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0385BA2-9990-F548-821B-2918B78B3DE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solidFill>
            <a:srgbClr val="97D700"/>
          </a:solidFill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6361E12-FFE1-0945-98A0-E9516CA1369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solidFill>
            <a:srgbClr val="97D700"/>
          </a:solidFill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D397CB9-CF2A-934E-8862-786F2268F3A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solidFill>
            <a:srgbClr val="97D700"/>
          </a:solidFill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828E2A3-C6BD-E445-8FC4-FE50D0E05F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23" name="Slide Number Placeholder 23">
            <a:extLst>
              <a:ext uri="{FF2B5EF4-FFF2-40B4-BE49-F238E27FC236}">
                <a16:creationId xmlns:a16="http://schemas.microsoft.com/office/drawing/2014/main" id="{BD6DAC12-932E-7853-D5A2-C321DD86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6923" y="6196584"/>
            <a:ext cx="685800" cy="356616"/>
          </a:xfrm>
        </p:spPr>
        <p:txBody>
          <a:bodyPr/>
          <a:lstStyle/>
          <a:p>
            <a:fld id="{C4221E95-7AB0-1F42-8A13-8B18E504FAE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6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E338B7C-A12B-2C54-0303-E64EFBC980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1560" y="182423"/>
            <a:ext cx="8720440" cy="64931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D41020-651E-2C6B-781D-6B5F108B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332EB-B2F8-D648-E7E7-6EBABF3E2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9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0B74-4757-EF31-FF90-4A2782E4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4CD38-0EB6-76E5-B559-1BDBE1840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5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9E15-21F3-83C4-2F88-043E017D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F5979-4D00-68DD-0047-5CEAC2C81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7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akwood Homes Colors">
      <a:dk1>
        <a:srgbClr val="1A3464"/>
      </a:dk1>
      <a:lt1>
        <a:srgbClr val="76777B"/>
      </a:lt1>
      <a:dk2>
        <a:srgbClr val="85B09A"/>
      </a:dk2>
      <a:lt2>
        <a:srgbClr val="FEFFFF"/>
      </a:lt2>
      <a:accent1>
        <a:srgbClr val="FEFFFF"/>
      </a:accent1>
      <a:accent2>
        <a:srgbClr val="FEFFFF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97D700"/>
      </a:hlink>
      <a:folHlink>
        <a:srgbClr val="1A3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1974</TotalTime>
  <Words>416</Words>
  <Application>Microsoft Office PowerPoint</Application>
  <PresentationFormat>Widescreen</PresentationFormat>
  <Paragraphs>33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Oakwood Homes Building Your Presentation</vt:lpstr>
      <vt:lpstr>Oakwood Homes Master Slides</vt:lpstr>
      <vt:lpstr>Oakwood Homes Icons</vt:lpstr>
      <vt:lpstr>Cover Title Slide 1</vt:lpstr>
      <vt:lpstr>Cover Title Slide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Oakwood Homes Body Slide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Hirsch, Andrew</dc:creator>
  <cp:lastModifiedBy>McWherter, Lydia</cp:lastModifiedBy>
  <cp:revision>113</cp:revision>
  <dcterms:created xsi:type="dcterms:W3CDTF">2019-01-04T16:38:23Z</dcterms:created>
  <dcterms:modified xsi:type="dcterms:W3CDTF">2025-02-21T16:23:48Z</dcterms:modified>
</cp:coreProperties>
</file>